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embeddedFontLst>
    <p:embeddedFont>
      <p:font typeface="Lora"/>
      <p:regular r:id="rId10"/>
      <p:bold r:id="rId11"/>
      <p:italic r:id="rId12"/>
      <p:boldItalic r:id="rId13"/>
    </p:embeddedFont>
    <p:embeddedFont>
      <p:font typeface="Comfortaa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ora-bold.fntdata"/><Relationship Id="rId10" Type="http://schemas.openxmlformats.org/officeDocument/2006/relationships/font" Target="fonts/Lora-regular.fntdata"/><Relationship Id="rId13" Type="http://schemas.openxmlformats.org/officeDocument/2006/relationships/font" Target="fonts/Lora-boldItalic.fntdata"/><Relationship Id="rId12" Type="http://schemas.openxmlformats.org/officeDocument/2006/relationships/font" Target="fonts/Lor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bold.fntdata"/><Relationship Id="rId14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8e4c17a7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328e4c17a7a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8e4c17a7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28e4c17a7a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1466505" y="1976911"/>
            <a:ext cx="15354978" cy="5363412"/>
          </a:xfrm>
          <a:custGeom>
            <a:rect b="b" l="l" r="r" t="t"/>
            <a:pathLst>
              <a:path extrusionOk="0" h="406400" w="1163488">
                <a:moveTo>
                  <a:pt x="960288" y="0"/>
                </a:moveTo>
                <a:cubicBezTo>
                  <a:pt x="1072513" y="0"/>
                  <a:pt x="1163488" y="90976"/>
                  <a:pt x="1163488" y="203200"/>
                </a:cubicBezTo>
                <a:cubicBezTo>
                  <a:pt x="1163488" y="315424"/>
                  <a:pt x="1072513" y="406400"/>
                  <a:pt x="960288" y="406400"/>
                </a:cubicBezTo>
                <a:lnTo>
                  <a:pt x="203200" y="406400"/>
                </a:ln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5049050" y="7845025"/>
            <a:ext cx="8190000" cy="1674600"/>
          </a:xfrm>
          <a:prstGeom prst="roundRect">
            <a:avLst>
              <a:gd fmla="val 50000" name="adj"/>
            </a:avLst>
          </a:prstGeom>
          <a:solidFill>
            <a:srgbClr val="FDF2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95256" y="8046064"/>
            <a:ext cx="6697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00733E"/>
                </a:solidFill>
                <a:latin typeface="Comfortaa"/>
                <a:ea typeface="Comfortaa"/>
                <a:cs typeface="Comfortaa"/>
                <a:sym typeface="Comfortaa"/>
              </a:rPr>
              <a:t>CTO: Venus, CFO: Vanessa, and CEO: Bianca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120139" y="3717651"/>
            <a:ext cx="140478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600">
                <a:solidFill>
                  <a:srgbClr val="664E43"/>
                </a:solidFill>
                <a:latin typeface="Lora"/>
                <a:ea typeface="Lora"/>
                <a:cs typeface="Lora"/>
                <a:sym typeface="Lora"/>
              </a:rPr>
              <a:t>RegenCafé</a:t>
            </a:r>
            <a:endParaRPr sz="13600">
              <a:solidFill>
                <a:srgbClr val="664E43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39050" y="5175217"/>
            <a:ext cx="3674325" cy="4877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1053600" y="1337550"/>
            <a:ext cx="161808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Basis of our service: 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want to alter the chemical composition of the coffee and cocoa plant to resist effects of climate change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0003" y="1838087"/>
            <a:ext cx="10403574" cy="6610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635025" y="1294050"/>
            <a:ext cx="5980800" cy="769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4E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1048275" y="1750800"/>
            <a:ext cx="5154300" cy="678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</a:t>
            </a: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surveyed</a:t>
            </a: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 about 10 people and their responses are listed to the right:</a:t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We found that most people found the company name to just be okay, but we saw that people had a more positive outlook when it came to the benefit of genetic modification</a:t>
            </a:r>
            <a:endParaRPr b="1" sz="3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5175" y="1474975"/>
            <a:ext cx="11678900" cy="7337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700300" y="1337550"/>
            <a:ext cx="4806300" cy="761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664E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664E43"/>
                </a:solidFill>
                <a:latin typeface="Comfortaa"/>
                <a:ea typeface="Comfortaa"/>
                <a:cs typeface="Comfortaa"/>
                <a:sym typeface="Comfortaa"/>
              </a:rPr>
              <a:t>These are the responses from our poll we sent out:</a:t>
            </a:r>
            <a:endParaRPr b="1" sz="5000">
              <a:solidFill>
                <a:srgbClr val="664E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